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8800425" cy="35999738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BF0"/>
    <a:srgbClr val="D4E5F4"/>
    <a:srgbClr val="DFE8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92" autoAdjust="0"/>
    <p:restoredTop sz="94660"/>
  </p:normalViewPr>
  <p:slideViewPr>
    <p:cSldViewPr snapToGrid="0">
      <p:cViewPr>
        <p:scale>
          <a:sx n="33" d="100"/>
          <a:sy n="33" d="100"/>
        </p:scale>
        <p:origin x="2292" y="-2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5891626"/>
            <a:ext cx="24480361" cy="1253324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8908198"/>
            <a:ext cx="21600319" cy="869160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713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2299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916653"/>
            <a:ext cx="6210092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916653"/>
            <a:ext cx="18270270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288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591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8974945"/>
            <a:ext cx="24840367" cy="14974888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4091502"/>
            <a:ext cx="24840367" cy="7874940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63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9583264"/>
            <a:ext cx="12240181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9583264"/>
            <a:ext cx="12240181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120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916661"/>
            <a:ext cx="24840367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8824938"/>
            <a:ext cx="12183928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3149904"/>
            <a:ext cx="12183928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8824938"/>
            <a:ext cx="12243932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3149904"/>
            <a:ext cx="1224393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214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534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729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183304"/>
            <a:ext cx="14580215" cy="25583147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401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5183304"/>
            <a:ext cx="14580215" cy="25583147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636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916661"/>
            <a:ext cx="2484036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9583264"/>
            <a:ext cx="2484036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0DAF5-3F10-4CE9-8B38-E59645DF3444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3366432"/>
            <a:ext cx="972014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101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8C8A191-09B3-729A-F0A3-30A8A032BAFF}"/>
              </a:ext>
            </a:extLst>
          </p:cNvPr>
          <p:cNvSpPr txBox="1"/>
          <p:nvPr/>
        </p:nvSpPr>
        <p:spPr>
          <a:xfrm>
            <a:off x="228822" y="5698298"/>
            <a:ext cx="28316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8028" y="-50006"/>
            <a:ext cx="28939353" cy="5388976"/>
          </a:xfrm>
          <a:gradFill flip="none" rotWithShape="1">
            <a:gsLst>
              <a:gs pos="7000">
                <a:schemeClr val="bg1">
                  <a:lumMod val="95000"/>
                </a:schemeClr>
              </a:gs>
              <a:gs pos="60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en-US" sz="2034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34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34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34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34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34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034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12543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345891"/>
            <a:ext cx="28800426" cy="1653848"/>
          </a:xfrm>
          <a:gradFill>
            <a:gsLst>
              <a:gs pos="1000">
                <a:schemeClr val="bg1"/>
              </a:gs>
              <a:gs pos="56000">
                <a:schemeClr val="accent1">
                  <a:lumMod val="50000"/>
                </a:schemeClr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100000" t="100000"/>
            </a:path>
          </a:gradFill>
        </p:spPr>
        <p:txBody>
          <a:bodyPr>
            <a:noAutofit/>
          </a:bodyPr>
          <a:lstStyle/>
          <a:p>
            <a:r>
              <a:rPr lang="en-US" sz="429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International Conference on Next Generation Sustainable Materials for Water and Energy Solutions (SuWatE+'26</a:t>
            </a:r>
            <a:r>
              <a:rPr lang="en-US" sz="429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(March 26-28, 2026) | VIT-AP University, Amaravati, Andhra Pradesh</a:t>
            </a:r>
            <a:endParaRPr lang="en-US" sz="429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1" y="5498099"/>
            <a:ext cx="28800425" cy="28688662"/>
          </a:xfrm>
          <a:prstGeom prst="rect">
            <a:avLst/>
          </a:prstGeom>
          <a:noFill/>
          <a:ln w="152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7111"/>
          </a:p>
        </p:txBody>
      </p:sp>
      <p:grpSp>
        <p:nvGrpSpPr>
          <p:cNvPr id="9" name="Group 8"/>
          <p:cNvGrpSpPr/>
          <p:nvPr/>
        </p:nvGrpSpPr>
        <p:grpSpPr>
          <a:xfrm>
            <a:off x="-12158" y="-105188"/>
            <a:ext cx="24615722" cy="5440840"/>
            <a:chOff x="14283" y="-134938"/>
            <a:chExt cx="25494507" cy="5635083"/>
          </a:xfrm>
        </p:grpSpPr>
        <p:sp>
          <p:nvSpPr>
            <p:cNvPr id="11" name="TextBox 10"/>
            <p:cNvSpPr txBox="1"/>
            <p:nvPr/>
          </p:nvSpPr>
          <p:spPr>
            <a:xfrm>
              <a:off x="5770963" y="2771521"/>
              <a:ext cx="19697700" cy="27286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2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M.R. Yazhini</a:t>
              </a:r>
              <a:r>
                <a:rPr lang="en-US" sz="4000" baseline="30000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 </a:t>
              </a:r>
              <a:r>
                <a:rPr lang="en-US" sz="4000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4000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M.R. Magizhini</a:t>
              </a:r>
              <a:r>
                <a:rPr lang="en-US" sz="4000" baseline="30000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sz="4000" baseline="30000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*</a:t>
              </a:r>
            </a:p>
            <a:p>
              <a:pPr algn="ctr"/>
              <a:r>
                <a:rPr lang="en-US" sz="4000" baseline="30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sz="4000" i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Department </a:t>
              </a:r>
              <a:r>
                <a:rPr lang="en-US" sz="4000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of Chemistry, School of Advanced Sciences, VIT-AP University,</a:t>
              </a:r>
            </a:p>
            <a:p>
              <a:pPr algn="ctr"/>
              <a:r>
                <a:rPr lang="en-US" sz="4000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Amaravati, 522237, Andhra Pradesh, India</a:t>
              </a:r>
            </a:p>
            <a:p>
              <a:pPr algn="ctr"/>
              <a:r>
                <a:rPr lang="en-US" sz="3600" i="1" baseline="30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*</a:t>
              </a:r>
              <a:r>
                <a:rPr lang="en-IN" sz="36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cccccccccc@vitap.ac.in (corresponding author). </a:t>
              </a:r>
              <a:endParaRPr lang="en-IN" sz="3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6153989" y="2771520"/>
              <a:ext cx="1935480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14283" y="-134938"/>
              <a:ext cx="5351898" cy="860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POSTER ID: 27</a:t>
              </a:r>
              <a:endParaRPr lang="en-IN" sz="4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flipH="1">
              <a:off x="6400435" y="682865"/>
              <a:ext cx="18501383" cy="956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  <a:endParaRPr lang="en-IN" sz="5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52BC57B-FD3C-527A-425C-C16899A19C5B}"/>
              </a:ext>
            </a:extLst>
          </p:cNvPr>
          <p:cNvCxnSpPr/>
          <p:nvPr/>
        </p:nvCxnSpPr>
        <p:spPr>
          <a:xfrm>
            <a:off x="60900" y="9501925"/>
            <a:ext cx="28800425" cy="0"/>
          </a:xfrm>
          <a:prstGeom prst="line">
            <a:avLst/>
          </a:prstGeom>
          <a:ln w="1016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CFBFBAB-AECF-66D6-6D35-5B545B52BF02}"/>
              </a:ext>
            </a:extLst>
          </p:cNvPr>
          <p:cNvCxnSpPr/>
          <p:nvPr/>
        </p:nvCxnSpPr>
        <p:spPr>
          <a:xfrm>
            <a:off x="-12158" y="16501817"/>
            <a:ext cx="28800425" cy="0"/>
          </a:xfrm>
          <a:prstGeom prst="line">
            <a:avLst/>
          </a:prstGeom>
          <a:ln w="1016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3CDAA1D-FB6E-0169-B183-4C1EA6C1ED16}"/>
              </a:ext>
            </a:extLst>
          </p:cNvPr>
          <p:cNvCxnSpPr/>
          <p:nvPr/>
        </p:nvCxnSpPr>
        <p:spPr>
          <a:xfrm>
            <a:off x="0" y="23356185"/>
            <a:ext cx="28800425" cy="0"/>
          </a:xfrm>
          <a:prstGeom prst="line">
            <a:avLst/>
          </a:prstGeom>
          <a:ln w="1016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70A607C0-8A75-838F-5CA6-1696AF82DD50}"/>
              </a:ext>
            </a:extLst>
          </p:cNvPr>
          <p:cNvSpPr txBox="1"/>
          <p:nvPr/>
        </p:nvSpPr>
        <p:spPr>
          <a:xfrm>
            <a:off x="228821" y="5709413"/>
            <a:ext cx="2877711" cy="646331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10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IN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096C871-D320-CB02-BD53-B10213EAC02F}"/>
              </a:ext>
            </a:extLst>
          </p:cNvPr>
          <p:cNvSpPr txBox="1"/>
          <p:nvPr/>
        </p:nvSpPr>
        <p:spPr>
          <a:xfrm>
            <a:off x="422103" y="9883542"/>
            <a:ext cx="5493812" cy="646331"/>
          </a:xfrm>
          <a:prstGeom prst="rect">
            <a:avLst/>
          </a:prstGeom>
          <a:gradFill>
            <a:gsLst>
              <a:gs pos="5000">
                <a:schemeClr val="bg1"/>
              </a:gs>
              <a:gs pos="10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</a:gsLst>
            <a:path path="circle">
              <a:fillToRect l="100000" t="100000"/>
            </a:path>
          </a:gradFill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Experimental Procedure</a:t>
            </a:r>
            <a:endParaRPr lang="en-IN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8B7377-C36E-A2A1-883C-80CD9BBBD1E3}"/>
              </a:ext>
            </a:extLst>
          </p:cNvPr>
          <p:cNvSpPr txBox="1"/>
          <p:nvPr/>
        </p:nvSpPr>
        <p:spPr>
          <a:xfrm>
            <a:off x="408357" y="23737801"/>
            <a:ext cx="2698175" cy="646331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10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IN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0608961-DDA1-1229-4A29-DA75E9A2D95E}"/>
              </a:ext>
            </a:extLst>
          </p:cNvPr>
          <p:cNvSpPr txBox="1"/>
          <p:nvPr/>
        </p:nvSpPr>
        <p:spPr>
          <a:xfrm>
            <a:off x="15259739" y="30032911"/>
            <a:ext cx="2416046" cy="646331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10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endParaRPr lang="en-IN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4" name="Straight Connector 103"/>
          <p:cNvCxnSpPr/>
          <p:nvPr/>
        </p:nvCxnSpPr>
        <p:spPr>
          <a:xfrm>
            <a:off x="19838538" y="16501817"/>
            <a:ext cx="50605" cy="6854368"/>
          </a:xfrm>
          <a:prstGeom prst="line">
            <a:avLst/>
          </a:prstGeom>
          <a:ln w="317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8356516" y="16517413"/>
            <a:ext cx="50605" cy="6854368"/>
          </a:xfrm>
          <a:prstGeom prst="line">
            <a:avLst/>
          </a:prstGeom>
          <a:ln w="317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5004851" y="23541739"/>
            <a:ext cx="50605" cy="10645022"/>
          </a:xfrm>
          <a:prstGeom prst="line">
            <a:avLst/>
          </a:prstGeom>
          <a:ln w="317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4838214" y="155516"/>
            <a:ext cx="3657600" cy="2697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Your Institute logo</a:t>
            </a:r>
            <a:endParaRPr lang="en-IN" sz="28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26" y="1074449"/>
            <a:ext cx="5744346" cy="1778547"/>
          </a:xfrm>
          <a:prstGeom prst="rect">
            <a:avLst/>
          </a:prstGeom>
        </p:spPr>
      </p:pic>
      <p:pic>
        <p:nvPicPr>
          <p:cNvPr id="1101" name="Picture 77" descr="SuWatE+’ 26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502" y="2634862"/>
            <a:ext cx="2693009" cy="269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83CDAA1D-FB6E-0169-B183-4C1EA6C1ED16}"/>
              </a:ext>
            </a:extLst>
          </p:cNvPr>
          <p:cNvCxnSpPr/>
          <p:nvPr/>
        </p:nvCxnSpPr>
        <p:spPr>
          <a:xfrm>
            <a:off x="60900" y="29555424"/>
            <a:ext cx="28800425" cy="0"/>
          </a:xfrm>
          <a:prstGeom prst="line">
            <a:avLst/>
          </a:prstGeom>
          <a:ln w="1016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80608961-DDA1-1229-4A29-DA75E9A2D95E}"/>
              </a:ext>
            </a:extLst>
          </p:cNvPr>
          <p:cNvSpPr txBox="1"/>
          <p:nvPr/>
        </p:nvSpPr>
        <p:spPr>
          <a:xfrm>
            <a:off x="408357" y="29921444"/>
            <a:ext cx="4262705" cy="646331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10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Acknowledgement</a:t>
            </a:r>
            <a:endParaRPr lang="en-IN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17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1491</TotalTime>
  <Words>87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 ID Project Title Author1, Author2 Designation</dc:title>
  <dc:creator>ADMIN</dc:creator>
  <cp:lastModifiedBy>Muthu Prabhu Subbaiah</cp:lastModifiedBy>
  <cp:revision>35</cp:revision>
  <cp:lastPrinted>2025-10-03T06:03:13Z</cp:lastPrinted>
  <dcterms:created xsi:type="dcterms:W3CDTF">2025-08-21T06:54:10Z</dcterms:created>
  <dcterms:modified xsi:type="dcterms:W3CDTF">2026-02-17T07:47:51Z</dcterms:modified>
</cp:coreProperties>
</file>